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50" r:id="rId1"/>
    <p:sldMasterId id="2147483798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9906000" cy="6858000" type="A4"/>
  <p:notesSz cx="6858000" cy="9144000"/>
  <p:embeddedFontLst>
    <p:embeddedFont>
      <p:font typeface="Noto Sans KR" panose="020B0200000000000000" pitchFamily="50" charset="-127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entury Schoolbook" panose="02040604050505020304" pitchFamily="18" charset="0"/>
      <p:regular r:id="rId17"/>
      <p:bold r:id="rId18"/>
    </p:embeddedFont>
    <p:embeddedFont>
      <p:font typeface="Wingdings 2" panose="05020102010507070707" pitchFamily="18" charset="2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1656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8250" y="1124530"/>
            <a:ext cx="7429500" cy="2387600"/>
          </a:xfrm>
        </p:spPr>
        <p:txBody>
          <a:bodyPr anchor="b">
            <a:normAutofit/>
          </a:bodyPr>
          <a:lstStyle>
            <a:lvl1pPr algn="ctr">
              <a:defRPr sz="487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9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71475" indent="0" algn="ctr">
              <a:buNone/>
              <a:defRPr sz="2275"/>
            </a:lvl2pPr>
            <a:lvl3pPr marL="742950" indent="0" algn="ctr">
              <a:buNone/>
              <a:defRPr sz="1950"/>
            </a:lvl3pPr>
            <a:lvl4pPr marL="1114425" indent="0" algn="ctr">
              <a:buNone/>
              <a:defRPr sz="1625"/>
            </a:lvl4pPr>
            <a:lvl5pPr marL="1485900" indent="0" algn="ctr">
              <a:buNone/>
              <a:defRPr sz="1625"/>
            </a:lvl5pPr>
            <a:lvl6pPr marL="1857375" indent="0" algn="ctr">
              <a:buNone/>
              <a:defRPr sz="1625"/>
            </a:lvl6pPr>
            <a:lvl7pPr marL="2228850" indent="0" algn="ctr">
              <a:buNone/>
              <a:defRPr sz="1625"/>
            </a:lvl7pPr>
            <a:lvl8pPr marL="2600325" indent="0" algn="ctr">
              <a:buNone/>
              <a:defRPr sz="1625"/>
            </a:lvl8pPr>
            <a:lvl9pPr marL="2971800" indent="0" algn="ctr">
              <a:buNone/>
              <a:defRPr sz="1625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6747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0536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1" y="360362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7" y="360363"/>
            <a:ext cx="6284119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11240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9119711" y="0"/>
            <a:ext cx="79248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5271" y="758952"/>
            <a:ext cx="7652385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5271" y="4800600"/>
            <a:ext cx="7652385" cy="1691640"/>
          </a:xfrm>
        </p:spPr>
        <p:txBody>
          <a:bodyPr>
            <a:normAutofit/>
          </a:bodyPr>
          <a:lstStyle>
            <a:lvl1pPr marL="0" indent="0" algn="l">
              <a:buNone/>
              <a:defRPr sz="20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714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9172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57839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5271" y="758952"/>
            <a:ext cx="7652385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200" b="1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5271" y="4800600"/>
            <a:ext cx="7652385" cy="169164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714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294282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5271" y="1828802"/>
            <a:ext cx="3640455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7765" y="1828802"/>
            <a:ext cx="3640455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644504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5271" y="1717185"/>
            <a:ext cx="3640455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5271" y="2507550"/>
            <a:ext cx="3640455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982718" y="1717185"/>
            <a:ext cx="3645408" cy="731520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77765" y="2507550"/>
            <a:ext cx="3640455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97298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46524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90525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14" y="457202"/>
            <a:ext cx="2600325" cy="1600197"/>
          </a:xfrm>
        </p:spPr>
        <p:txBody>
          <a:bodyPr anchor="b">
            <a:normAutofit/>
          </a:bodyPr>
          <a:lstStyle>
            <a:lvl1pPr>
              <a:defRPr sz="2800" b="1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9717" y="685800"/>
            <a:ext cx="4939242" cy="5486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3514" y="2099736"/>
            <a:ext cx="2600325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8002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4309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9119347" cy="175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950" y="5257800"/>
            <a:ext cx="8110538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2"/>
            <a:ext cx="9175433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2950" y="6108591"/>
            <a:ext cx="8110538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24435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6469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27069" y="381000"/>
            <a:ext cx="2012156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9125" y="381000"/>
            <a:ext cx="6284119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0074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8" y="1712423"/>
            <a:ext cx="8543925" cy="2851208"/>
          </a:xfrm>
        </p:spPr>
        <p:txBody>
          <a:bodyPr anchor="b">
            <a:normAutofit/>
          </a:bodyPr>
          <a:lstStyle>
            <a:lvl1pPr>
              <a:defRPr sz="4875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8" y="4552634"/>
            <a:ext cx="8543925" cy="1500187"/>
          </a:xfrm>
        </p:spPr>
        <p:txBody>
          <a:bodyPr anchor="t">
            <a:normAutofit/>
          </a:bodyPr>
          <a:lstStyle>
            <a:lvl1pPr marL="0" indent="0">
              <a:buNone/>
              <a:defRPr sz="19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71475" indent="0">
              <a:buNone/>
              <a:defRPr sz="1463">
                <a:solidFill>
                  <a:schemeClr val="tx1">
                    <a:tint val="75000"/>
                  </a:schemeClr>
                </a:solidFill>
              </a:defRPr>
            </a:lvl2pPr>
            <a:lvl3pPr marL="74295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3pPr>
            <a:lvl4pPr marL="1114425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4pPr>
            <a:lvl5pPr marL="1485900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5pPr>
            <a:lvl6pPr marL="1857375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6pPr>
            <a:lvl7pPr marL="2228850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7pPr>
            <a:lvl8pPr marL="2600325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8pPr>
            <a:lvl9pPr marL="2971800" indent="0">
              <a:buNone/>
              <a:defRPr sz="11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0019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6666" y="1828801"/>
            <a:ext cx="421005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8801"/>
            <a:ext cx="421005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8636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665" y="1681851"/>
            <a:ext cx="4189413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6665" y="2507551"/>
            <a:ext cx="4189413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851"/>
            <a:ext cx="421005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7551"/>
            <a:ext cx="421005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911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01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6722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14" y="457201"/>
            <a:ext cx="3194685" cy="1600197"/>
          </a:xfrm>
        </p:spPr>
        <p:txBody>
          <a:bodyPr anchor="b">
            <a:normAutofit/>
          </a:bodyPr>
          <a:lstStyle>
            <a:lvl1pPr>
              <a:defRPr sz="2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0050" y="990600"/>
            <a:ext cx="5014913" cy="4876800"/>
          </a:xfrm>
        </p:spPr>
        <p:txBody>
          <a:bodyPr/>
          <a:lstStyle>
            <a:lvl1pPr>
              <a:defRPr sz="2600"/>
            </a:lvl1pPr>
            <a:lvl2pPr>
              <a:defRPr sz="2275"/>
            </a:lvl2pPr>
            <a:lvl3pPr>
              <a:defRPr sz="1950"/>
            </a:lvl3pPr>
            <a:lvl4pPr>
              <a:defRPr sz="1625"/>
            </a:lvl4pPr>
            <a:lvl5pPr>
              <a:defRPr sz="1625"/>
            </a:lvl5pPr>
            <a:lvl6pPr>
              <a:defRPr sz="1625"/>
            </a:lvl6pPr>
            <a:lvl7pPr>
              <a:defRPr sz="1625"/>
            </a:lvl7pPr>
            <a:lvl8pPr>
              <a:defRPr sz="1625"/>
            </a:lvl8pPr>
            <a:lvl9pPr>
              <a:defRPr sz="1625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3514" y="2057399"/>
            <a:ext cx="3194685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300"/>
            </a:lvl1pPr>
            <a:lvl2pPr marL="371475" indent="0">
              <a:buNone/>
              <a:defRPr sz="975"/>
            </a:lvl2pPr>
            <a:lvl3pPr marL="742950" indent="0">
              <a:buNone/>
              <a:defRPr sz="813"/>
            </a:lvl3pPr>
            <a:lvl4pPr marL="1114425" indent="0">
              <a:buNone/>
              <a:defRPr sz="731"/>
            </a:lvl4pPr>
            <a:lvl5pPr marL="1485900" indent="0">
              <a:buNone/>
              <a:defRPr sz="731"/>
            </a:lvl5pPr>
            <a:lvl6pPr marL="1857375" indent="0">
              <a:buNone/>
              <a:defRPr sz="731"/>
            </a:lvl6pPr>
            <a:lvl7pPr marL="2228850" indent="0">
              <a:buNone/>
              <a:defRPr sz="731"/>
            </a:lvl7pPr>
            <a:lvl8pPr marL="2600325" indent="0">
              <a:buNone/>
              <a:defRPr sz="731"/>
            </a:lvl8pPr>
            <a:lvl9pPr marL="2971800" indent="0">
              <a:buNone/>
              <a:defRPr sz="73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785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14" y="457200"/>
            <a:ext cx="3194685" cy="1600200"/>
          </a:xfrm>
        </p:spPr>
        <p:txBody>
          <a:bodyPr anchor="b">
            <a:normAutofit/>
          </a:bodyPr>
          <a:lstStyle>
            <a:lvl1pPr>
              <a:defRPr sz="2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0050" y="990600"/>
            <a:ext cx="5014913" cy="4876800"/>
          </a:xfrm>
        </p:spPr>
        <p:txBody>
          <a:bodyPr/>
          <a:lstStyle>
            <a:lvl1pPr marL="0" indent="0">
              <a:buNone/>
              <a:defRPr sz="2600"/>
            </a:lvl1pPr>
            <a:lvl2pPr marL="371475" indent="0">
              <a:buNone/>
              <a:defRPr sz="2275"/>
            </a:lvl2pPr>
            <a:lvl3pPr marL="742950" indent="0">
              <a:buNone/>
              <a:defRPr sz="1950"/>
            </a:lvl3pPr>
            <a:lvl4pPr marL="1114425" indent="0">
              <a:buNone/>
              <a:defRPr sz="1625"/>
            </a:lvl4pPr>
            <a:lvl5pPr marL="1485900" indent="0">
              <a:buNone/>
              <a:defRPr sz="1625"/>
            </a:lvl5pPr>
            <a:lvl6pPr marL="1857375" indent="0">
              <a:buNone/>
              <a:defRPr sz="1625"/>
            </a:lvl6pPr>
            <a:lvl7pPr marL="2228850" indent="0">
              <a:buNone/>
              <a:defRPr sz="1625"/>
            </a:lvl7pPr>
            <a:lvl8pPr marL="2600325" indent="0">
              <a:buNone/>
              <a:defRPr sz="1625"/>
            </a:lvl8pPr>
            <a:lvl9pPr marL="2971800" indent="0">
              <a:buNone/>
              <a:defRPr sz="1625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3514" y="2057400"/>
            <a:ext cx="3194685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300"/>
            </a:lvl1pPr>
            <a:lvl2pPr marL="371475" indent="0">
              <a:buNone/>
              <a:defRPr sz="975"/>
            </a:lvl2pPr>
            <a:lvl3pPr marL="742950" indent="0">
              <a:buNone/>
              <a:defRPr sz="813"/>
            </a:lvl3pPr>
            <a:lvl4pPr marL="1114425" indent="0">
              <a:buNone/>
              <a:defRPr sz="731"/>
            </a:lvl4pPr>
            <a:lvl5pPr marL="1485900" indent="0">
              <a:buNone/>
              <a:defRPr sz="731"/>
            </a:lvl5pPr>
            <a:lvl6pPr marL="1857375" indent="0">
              <a:buNone/>
              <a:defRPr sz="731"/>
            </a:lvl6pPr>
            <a:lvl7pPr marL="2228850" indent="0">
              <a:buNone/>
              <a:defRPr sz="731"/>
            </a:lvl7pPr>
            <a:lvl8pPr marL="2600325" indent="0">
              <a:buNone/>
              <a:defRPr sz="731"/>
            </a:lvl8pPr>
            <a:lvl9pPr marL="2971800" indent="0">
              <a:buNone/>
              <a:defRPr sz="73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8306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6666" y="365760"/>
            <a:ext cx="8543925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666" y="1828801"/>
            <a:ext cx="8543925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94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1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94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01741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9151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742950" rtl="0" eaLnBrk="1" latinLnBrk="1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5738" indent="-185738" algn="l" defTabSz="742950" rtl="0" eaLnBrk="1" latinLnBrk="1" hangingPunct="1">
        <a:lnSpc>
          <a:spcPct val="90000"/>
        </a:lnSpc>
        <a:spcBef>
          <a:spcPts val="813"/>
        </a:spcBef>
        <a:buFont typeface="Wingdings 2" pitchFamily="18" charset="2"/>
        <a:buChar char="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185738" algn="l" defTabSz="742950" rtl="0" eaLnBrk="1" latinLnBrk="1" hangingPunct="1">
        <a:lnSpc>
          <a:spcPct val="90000"/>
        </a:lnSpc>
        <a:spcBef>
          <a:spcPts val="406"/>
        </a:spcBef>
        <a:buFont typeface="Wingdings 2" pitchFamily="18" charset="2"/>
        <a:buChar char="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8688" indent="-185738" algn="l" defTabSz="742950" rtl="0" eaLnBrk="1" latinLnBrk="1" hangingPunct="1">
        <a:lnSpc>
          <a:spcPct val="90000"/>
        </a:lnSpc>
        <a:spcBef>
          <a:spcPts val="406"/>
        </a:spcBef>
        <a:buFont typeface="Wingdings 2" pitchFamily="18" charset="2"/>
        <a:buChar char="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163" indent="-185738" algn="l" defTabSz="742950" rtl="0" eaLnBrk="1" latinLnBrk="1" hangingPunct="1">
        <a:lnSpc>
          <a:spcPct val="90000"/>
        </a:lnSpc>
        <a:spcBef>
          <a:spcPts val="406"/>
        </a:spcBef>
        <a:buFont typeface="Wingdings 2" pitchFamily="18" charset="2"/>
        <a:buChar char=""/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671638" indent="-185738" algn="l" defTabSz="742950" rtl="0" eaLnBrk="1" latinLnBrk="1" hangingPunct="1">
        <a:lnSpc>
          <a:spcPct val="90000"/>
        </a:lnSpc>
        <a:spcBef>
          <a:spcPts val="406"/>
        </a:spcBef>
        <a:buFont typeface="Wingdings 2" pitchFamily="18" charset="2"/>
        <a:buChar char=""/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2043113" indent="-185738" algn="l" defTabSz="742950" rtl="0" eaLnBrk="1" latinLnBrk="1" hangingPunct="1">
        <a:spcBef>
          <a:spcPct val="20000"/>
        </a:spcBef>
        <a:buFont typeface="Wingdings 2" pitchFamily="18" charset="2"/>
        <a:buChar char=""/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414588" indent="-185738" algn="l" defTabSz="742950" rtl="0" eaLnBrk="1" latinLnBrk="1" hangingPunct="1">
        <a:spcBef>
          <a:spcPct val="20000"/>
        </a:spcBef>
        <a:buFont typeface="Wingdings 2" pitchFamily="18" charset="2"/>
        <a:buChar char=""/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786063" indent="-185738" algn="l" defTabSz="742950" rtl="0" eaLnBrk="1" latinLnBrk="1" hangingPunct="1">
        <a:spcBef>
          <a:spcPct val="20000"/>
        </a:spcBef>
        <a:buFont typeface="Wingdings 2" pitchFamily="18" charset="2"/>
        <a:buChar char=""/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3157538" indent="-185738" algn="l" defTabSz="742950" rtl="0" eaLnBrk="1" latinLnBrk="1" hangingPunct="1">
        <a:spcBef>
          <a:spcPct val="20000"/>
        </a:spcBef>
        <a:buFont typeface="Wingdings 2" pitchFamily="18" charset="2"/>
        <a:buChar char=""/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119711" y="0"/>
            <a:ext cx="79248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5271" y="365760"/>
            <a:ext cx="787527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5271" y="1828802"/>
            <a:ext cx="698373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8563453" y="1032768"/>
            <a:ext cx="1904999" cy="296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D2A4F6BF-EED0-4D11-BC72-547F6C86A735}" type="datetimeFigureOut">
              <a:rPr lang="ko-KR" altLang="en-US" smtClean="0"/>
              <a:t>2025-05-07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725251" y="4080768"/>
            <a:ext cx="3581400" cy="296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44476" y="6172202"/>
            <a:ext cx="742950" cy="593725"/>
          </a:xfrm>
          <a:prstGeom prst="rect">
            <a:avLst/>
          </a:prstGeom>
        </p:spPr>
        <p:txBody>
          <a:bodyPr vert="horz" lIns="27432" tIns="45720" rIns="27432" bIns="45720" rtlCol="0" anchor="ctr">
            <a:normAutofit/>
          </a:bodyPr>
          <a:lstStyle>
            <a:lvl1pPr algn="ctr">
              <a:defRPr sz="32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9BB7CBDE-17B9-4E77-9CFE-0A22D0F916F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42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000" b="1" kern="1200" spc="-7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C2ED0C-539F-5545-B277-8D5E02370B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사용자 메뉴얼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C7279F-78F2-146E-036E-2E62911BA5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CRETOP RPA</a:t>
            </a:r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942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285CAB-20DC-705D-C979-A6FD262C2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F4760F-9B56-0785-4B00-AE05068C4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사용자 입력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입력내용 확인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RPA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 실행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부가 기능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2001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D622663-1E0A-347A-DA68-8DD760871A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5271" y="1192951"/>
            <a:ext cx="7875270" cy="3635106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DEAF925-E7CA-259C-E732-BD2AFAFAF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271" y="365760"/>
            <a:ext cx="7875270" cy="738763"/>
          </a:xfrm>
        </p:spPr>
        <p:txBody>
          <a:bodyPr/>
          <a:lstStyle/>
          <a:p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사용자 입력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63CAC3-B051-CC04-0B54-5D5C15A3AF3A}"/>
              </a:ext>
            </a:extLst>
          </p:cNvPr>
          <p:cNvSpPr txBox="1"/>
          <p:nvPr/>
        </p:nvSpPr>
        <p:spPr>
          <a:xfrm>
            <a:off x="1025271" y="4943192"/>
            <a:ext cx="7875270" cy="128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[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사업자 등록번호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] 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조회할 기업의 사업자 등록번호 입력</a:t>
            </a:r>
            <a:endParaRPr lang="en-US" altLang="ko-KR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[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이메일 주소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] :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조회 결과를 받을 사내 메일 주소 입력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[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추가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삭제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] : 1~10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개 범위 내 추가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삭제 가능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C6A02BF-D482-FCA2-94CC-8F21491F1144}"/>
              </a:ext>
            </a:extLst>
          </p:cNvPr>
          <p:cNvSpPr/>
          <p:nvPr/>
        </p:nvSpPr>
        <p:spPr>
          <a:xfrm>
            <a:off x="2372008" y="2453489"/>
            <a:ext cx="13761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931E5A3-353B-7A95-FDAB-1F602187A401}"/>
              </a:ext>
            </a:extLst>
          </p:cNvPr>
          <p:cNvSpPr/>
          <p:nvPr/>
        </p:nvSpPr>
        <p:spPr>
          <a:xfrm>
            <a:off x="2372007" y="3010504"/>
            <a:ext cx="1376127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A901F3-E7FF-5AF8-905E-8DE1DAC5FF29}"/>
              </a:ext>
            </a:extLst>
          </p:cNvPr>
          <p:cNvSpPr txBox="1"/>
          <p:nvPr/>
        </p:nvSpPr>
        <p:spPr>
          <a:xfrm>
            <a:off x="2000815" y="2453489"/>
            <a:ext cx="26255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D5BA25-57B5-36C6-53DD-6E588D6E7F67}"/>
              </a:ext>
            </a:extLst>
          </p:cNvPr>
          <p:cNvSpPr txBox="1"/>
          <p:nvPr/>
        </p:nvSpPr>
        <p:spPr>
          <a:xfrm>
            <a:off x="2000814" y="3012364"/>
            <a:ext cx="26255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②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500DC0-9CF3-06C9-7C17-55C11786B6F0}"/>
              </a:ext>
            </a:extLst>
          </p:cNvPr>
          <p:cNvSpPr/>
          <p:nvPr/>
        </p:nvSpPr>
        <p:spPr>
          <a:xfrm>
            <a:off x="6925639" y="2453488"/>
            <a:ext cx="760754" cy="9263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FB120A-C6B5-2EE4-6D7B-9F650DECCB32}"/>
              </a:ext>
            </a:extLst>
          </p:cNvPr>
          <p:cNvSpPr txBox="1"/>
          <p:nvPr/>
        </p:nvSpPr>
        <p:spPr>
          <a:xfrm>
            <a:off x="6562253" y="2731995"/>
            <a:ext cx="26255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1902044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13091E-DF24-A600-8BC4-B8F9D0929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DEAF925-E7CA-259C-E732-BD2AFAFAF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271" y="365760"/>
            <a:ext cx="7875270" cy="738763"/>
          </a:xfrm>
        </p:spPr>
        <p:txBody>
          <a:bodyPr/>
          <a:lstStyle/>
          <a:p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입력 내용 확인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AE352D60-179E-778C-691A-9EA6D84E58E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5271" y="1248368"/>
            <a:ext cx="7876800" cy="355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872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13091E-DF24-A600-8BC4-B8F9D0929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DEAF925-E7CA-259C-E732-BD2AFAFAF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271" y="365760"/>
            <a:ext cx="7875270" cy="738763"/>
          </a:xfrm>
        </p:spPr>
        <p:txBody>
          <a:bodyPr/>
          <a:lstStyle/>
          <a:p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RPA 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실행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A8FB632-F4EB-1F99-8AD0-47C62C38D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459" y="1104523"/>
            <a:ext cx="7119867" cy="545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33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D622663-1E0A-347A-DA68-8DD760871A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5271" y="1192951"/>
            <a:ext cx="7875270" cy="3635106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DEAF925-E7CA-259C-E732-BD2AFAFAF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271" y="365760"/>
            <a:ext cx="7875270" cy="738763"/>
          </a:xfrm>
        </p:spPr>
        <p:txBody>
          <a:bodyPr/>
          <a:lstStyle/>
          <a:p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부가기능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63CAC3-B051-CC04-0B54-5D5C15A3AF3A}"/>
              </a:ext>
            </a:extLst>
          </p:cNvPr>
          <p:cNvSpPr txBox="1"/>
          <p:nvPr/>
        </p:nvSpPr>
        <p:spPr>
          <a:xfrm>
            <a:off x="1025271" y="4943192"/>
            <a:ext cx="7875270" cy="459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[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테마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] : </a:t>
            </a:r>
            <a:r>
              <a:rPr lang="ko-KR" altLang="en-US" dirty="0" err="1">
                <a:latin typeface="Noto Sans KR" panose="020B0200000000000000" pitchFamily="50" charset="-127"/>
                <a:ea typeface="Noto Sans KR" panose="020B0200000000000000" pitchFamily="50" charset="-127"/>
              </a:rPr>
              <a:t>다크</a:t>
            </a:r>
            <a:r>
              <a:rPr lang="en-US" altLang="ko-KR" dirty="0">
                <a:latin typeface="Noto Sans KR" panose="020B0200000000000000" pitchFamily="50" charset="-127"/>
                <a:ea typeface="Noto Sans KR" panose="020B0200000000000000" pitchFamily="50" charset="-127"/>
              </a:rPr>
              <a:t>/</a:t>
            </a:r>
            <a:r>
              <a: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rPr>
              <a:t>라이트 테마 선택 가능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C6A02BF-D482-FCA2-94CC-8F21491F1144}"/>
              </a:ext>
            </a:extLst>
          </p:cNvPr>
          <p:cNvSpPr/>
          <p:nvPr/>
        </p:nvSpPr>
        <p:spPr>
          <a:xfrm>
            <a:off x="8402293" y="1219658"/>
            <a:ext cx="372739" cy="3444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A901F3-E7FF-5AF8-905E-8DE1DAC5FF29}"/>
              </a:ext>
            </a:extLst>
          </p:cNvPr>
          <p:cNvSpPr txBox="1"/>
          <p:nvPr/>
        </p:nvSpPr>
        <p:spPr>
          <a:xfrm>
            <a:off x="8357739" y="1590812"/>
            <a:ext cx="26255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①</a:t>
            </a:r>
          </a:p>
        </p:txBody>
      </p:sp>
    </p:spTree>
    <p:extLst>
      <p:ext uri="{BB962C8B-B14F-4D97-AF65-F5344CB8AC3E}">
        <p14:creationId xmlns:p14="http://schemas.microsoft.com/office/powerpoint/2010/main" val="2124354940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보기">
  <a:themeElements>
    <a:clrScheme name="파랑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보기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보기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TM02900720[[fn=전체]]</Template>
  <TotalTime>52</TotalTime>
  <Words>71</Words>
  <Application>Microsoft Office PowerPoint</Application>
  <PresentationFormat>A4 용지(210x297mm)</PresentationFormat>
  <Paragraphs>19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Calibri</vt:lpstr>
      <vt:lpstr>Noto Sans KR</vt:lpstr>
      <vt:lpstr>Arial</vt:lpstr>
      <vt:lpstr>Wingdings 2</vt:lpstr>
      <vt:lpstr>Century Schoolbook</vt:lpstr>
      <vt:lpstr>Calibri Light</vt:lpstr>
      <vt:lpstr>HDOfficeLightV0</vt:lpstr>
      <vt:lpstr>보기</vt:lpstr>
      <vt:lpstr>사용자 메뉴얼</vt:lpstr>
      <vt:lpstr>목차</vt:lpstr>
      <vt:lpstr>사용자 입력</vt:lpstr>
      <vt:lpstr>입력 내용 확인</vt:lpstr>
      <vt:lpstr>RPA 실행</vt:lpstr>
      <vt:lpstr>부가기능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사용자 메뉴얼</dc:title>
  <dc:creator>김석진</dc:creator>
  <cp:lastModifiedBy>김석진</cp:lastModifiedBy>
  <cp:revision>1</cp:revision>
  <dcterms:created xsi:type="dcterms:W3CDTF">2025-05-07T00:43:11Z</dcterms:created>
  <dcterms:modified xsi:type="dcterms:W3CDTF">2025-05-07T01:35:15Z</dcterms:modified>
</cp:coreProperties>
</file>

<file path=docProps/thumbnail.jpeg>
</file>